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83817-B20C-A94C-AD4D-BDDC336D05B8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CD28A-D14F-4747-B9F4-4D80F1404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93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Found</a:t>
            </a:r>
            <a:r>
              <a:rPr lang="en-US" baseline="0" dirty="0" smtClean="0"/>
              <a:t> in most foods, especially fruits veggies, grains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CD28A-D14F-4747-B9F4-4D80F14047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34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CD28A-D14F-4747-B9F4-4D80F14047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62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98AF03-7270-45C2-A683-C5E353EF01A5}" type="datetime4">
              <a:rPr lang="en-US" smtClean="0"/>
              <a:pPr/>
              <a:t>February 26, 2018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February 26,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February 26,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February 26,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February 26,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February 26,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February 26,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February 26,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February 26,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February 26,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February 26,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Carbon compounds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9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Unsaturated fatty acids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carbons are double bonded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0229"/>
          <a:stretch/>
        </p:blipFill>
        <p:spPr>
          <a:xfrm>
            <a:off x="608571" y="3550481"/>
            <a:ext cx="7542044" cy="272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5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promote chemical reactions</a:t>
            </a:r>
          </a:p>
          <a:p>
            <a:r>
              <a:rPr lang="en-US" dirty="0" smtClean="0"/>
              <a:t> Hold structures together: ligaments and bones,</a:t>
            </a:r>
          </a:p>
          <a:p>
            <a:r>
              <a:rPr lang="en-US" dirty="0" smtClean="0"/>
              <a:t>Antibodies: fight infections</a:t>
            </a:r>
          </a:p>
          <a:p>
            <a:r>
              <a:rPr lang="en-US" dirty="0" smtClean="0"/>
              <a:t>Do the “Work” in the cell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693" y="4690779"/>
            <a:ext cx="2593466" cy="166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3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Made of amino acids</a:t>
            </a:r>
          </a:p>
          <a:p>
            <a:pPr lvl="1"/>
            <a:r>
              <a:rPr lang="en-US" dirty="0" smtClean="0"/>
              <a:t>Amino acids are the building blocks of protein</a:t>
            </a:r>
          </a:p>
          <a:p>
            <a:r>
              <a:rPr lang="en-US" dirty="0" smtClean="0"/>
              <a:t>20 different amino acids</a:t>
            </a:r>
          </a:p>
          <a:p>
            <a:pPr lvl="1"/>
            <a:r>
              <a:rPr lang="en-US" dirty="0" smtClean="0"/>
              <a:t>Interact in polar and non-polar interactions to give shape to protein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660" y="4276126"/>
            <a:ext cx="3192269" cy="227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3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Nucleic Acid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DNA or RNA</a:t>
            </a:r>
          </a:p>
          <a:p>
            <a:r>
              <a:rPr lang="en-US" dirty="0" smtClean="0"/>
              <a:t>Made of nucleotides or the AGTC I</a:t>
            </a:r>
            <a:r>
              <a:rPr lang="is-IS" dirty="0" smtClean="0"/>
              <a:t>n DNA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90" y="3568977"/>
            <a:ext cx="5002954" cy="281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7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four types of carbon compounds?</a:t>
            </a:r>
          </a:p>
          <a:p>
            <a:r>
              <a:rPr lang="en-US" dirty="0" smtClean="0"/>
              <a:t>Note check each other</a:t>
            </a:r>
          </a:p>
          <a:p>
            <a:pPr lvl="1"/>
            <a:r>
              <a:rPr lang="en-US" dirty="0" smtClean="0"/>
              <a:t>Swap notes with the person next to you and ensure that they have the following:</a:t>
            </a:r>
          </a:p>
          <a:p>
            <a:pPr lvl="1"/>
            <a:r>
              <a:rPr lang="en-US" dirty="0" smtClean="0"/>
              <a:t>Four types of carbon compounds</a:t>
            </a:r>
          </a:p>
          <a:p>
            <a:pPr lvl="1"/>
            <a:r>
              <a:rPr lang="en-US" dirty="0" smtClean="0"/>
              <a:t>One defining feature for each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2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Time!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=)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57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239" y="304339"/>
            <a:ext cx="7024744" cy="1143000"/>
          </a:xfrm>
        </p:spPr>
        <p:txBody>
          <a:bodyPr/>
          <a:lstStyle/>
          <a:p>
            <a:r>
              <a:rPr lang="en-US" dirty="0" smtClean="0"/>
              <a:t>Mnemonic device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94" y="1447339"/>
            <a:ext cx="8062623" cy="5088632"/>
          </a:xfrm>
        </p:spPr>
        <p:txBody>
          <a:bodyPr>
            <a:normAutofit/>
          </a:bodyPr>
          <a:lstStyle/>
          <a:p>
            <a:r>
              <a:rPr lang="en-US" dirty="0" smtClean="0"/>
              <a:t>4 groups </a:t>
            </a:r>
          </a:p>
          <a:p>
            <a:pPr lvl="1"/>
            <a:r>
              <a:rPr lang="en-US" dirty="0" smtClean="0"/>
              <a:t>Carbs</a:t>
            </a:r>
          </a:p>
          <a:p>
            <a:pPr lvl="1"/>
            <a:r>
              <a:rPr lang="en-US" dirty="0" smtClean="0"/>
              <a:t>Lipids</a:t>
            </a:r>
          </a:p>
          <a:p>
            <a:pPr lvl="1"/>
            <a:r>
              <a:rPr lang="en-US" dirty="0" smtClean="0"/>
              <a:t>Proteins</a:t>
            </a:r>
          </a:p>
          <a:p>
            <a:pPr lvl="1"/>
            <a:r>
              <a:rPr lang="en-US" dirty="0" smtClean="0"/>
              <a:t>Nucleotides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Come up with a mnemonic device to remember the important information about your topic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591" y="1604962"/>
            <a:ext cx="5084073" cy="324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5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makes Carbon special?</a:t>
            </a:r>
          </a:p>
          <a:p>
            <a:r>
              <a:rPr lang="en-US" dirty="0" smtClean="0"/>
              <a:t>Todays notes will be taken on your own paper and checked off for participation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43490" y="4391237"/>
            <a:ext cx="4023360" cy="193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3490" y="4429100"/>
            <a:ext cx="402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FFA Week Next week</a:t>
            </a:r>
          </a:p>
          <a:p>
            <a:r>
              <a:rPr lang="en-US" sz="2400" b="1" dirty="0" smtClean="0"/>
              <a:t>Movie Night Feb 22</a:t>
            </a:r>
            <a:r>
              <a:rPr lang="en-US" sz="2400" b="1" baseline="30000" dirty="0" smtClean="0"/>
              <a:t>nd</a:t>
            </a:r>
            <a:endParaRPr lang="en-US" sz="2400" b="1" dirty="0" smtClean="0"/>
          </a:p>
          <a:p>
            <a:r>
              <a:rPr lang="en-US" sz="2400" b="1" dirty="0" smtClean="0"/>
              <a:t>Chapter Meeting Feb 23</a:t>
            </a:r>
            <a:r>
              <a:rPr lang="en-US" sz="2400" b="1" baseline="30000" dirty="0" smtClean="0"/>
              <a:t>rd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90842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is better for you: carbohydrates or sugars?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635" y="3006246"/>
            <a:ext cx="3749896" cy="305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Carbohydrates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Carbohydrates are a key source of energy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112" y="3701799"/>
            <a:ext cx="3499476" cy="235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3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Carbohydrates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Made of single sugars called monosaccharide</a:t>
            </a:r>
          </a:p>
          <a:p>
            <a:r>
              <a:rPr lang="en-US" dirty="0" smtClean="0"/>
              <a:t>Disaccharides are double sugars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54" y="3760105"/>
            <a:ext cx="3480276" cy="2072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954" y="3891155"/>
            <a:ext cx="3002280" cy="19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6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Polysaccharide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name, what do you believe is the definition</a:t>
            </a:r>
          </a:p>
          <a:p>
            <a:pPr lvl="1"/>
            <a:r>
              <a:rPr lang="en-US" dirty="0" smtClean="0"/>
              <a:t>3 or more </a:t>
            </a:r>
            <a:r>
              <a:rPr lang="en-US" dirty="0" err="1" smtClean="0"/>
              <a:t>monosaccharides</a:t>
            </a:r>
            <a:endParaRPr lang="en-US" dirty="0" smtClean="0"/>
          </a:p>
          <a:p>
            <a:pPr marL="36576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374" y="3757808"/>
            <a:ext cx="3641506" cy="249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5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Lipids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endParaRPr lang="en-US" dirty="0" smtClean="0"/>
          </a:p>
          <a:p>
            <a:r>
              <a:rPr lang="en-US" dirty="0" smtClean="0"/>
              <a:t>Nonpolar molecules that are not soluble or mostly insoluble in water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777" y="3913302"/>
            <a:ext cx="3833560" cy="255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0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Types of lipids—phospholipid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Important in cells because they make up the cell membrane</a:t>
            </a:r>
          </a:p>
          <a:p>
            <a:pPr lvl="1"/>
            <a:r>
              <a:rPr lang="en-US" dirty="0" smtClean="0"/>
              <a:t>Phospholipid polar or nonpolar?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866" y="3761197"/>
            <a:ext cx="3650318" cy="246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6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Types of lipids</a:t>
            </a:r>
            <a:r>
              <a:rPr lang="en-US" dirty="0" smtClean="0"/>
              <a:t>—fats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Lipids that store energy</a:t>
            </a:r>
          </a:p>
          <a:p>
            <a:pPr lvl="1"/>
            <a:r>
              <a:rPr lang="en-US" dirty="0" smtClean="0"/>
              <a:t>Two types unsaturated and saturated</a:t>
            </a:r>
          </a:p>
          <a:p>
            <a:pPr lvl="1"/>
            <a:r>
              <a:rPr lang="en-US" dirty="0" smtClean="0"/>
              <a:t>Saturated: all carbons have 2 </a:t>
            </a:r>
            <a:r>
              <a:rPr lang="en-US" dirty="0" err="1" smtClean="0"/>
              <a:t>hydrogens</a:t>
            </a:r>
            <a:endParaRPr lang="en-US" dirty="0" smtClean="0"/>
          </a:p>
          <a:p>
            <a:pPr marL="36576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3913303"/>
            <a:ext cx="3680564" cy="2467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664" y="4515701"/>
            <a:ext cx="4461381" cy="18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521</TotalTime>
  <Words>286</Words>
  <Application>Microsoft Office PowerPoint</Application>
  <PresentationFormat>On-screen Show (4:3)</PresentationFormat>
  <Paragraphs>65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Century Gothic</vt:lpstr>
      <vt:lpstr>Wingdings 2</vt:lpstr>
      <vt:lpstr>Austin</vt:lpstr>
      <vt:lpstr>Carbon compounds</vt:lpstr>
      <vt:lpstr>Warm up</vt:lpstr>
      <vt:lpstr>Introduction</vt:lpstr>
      <vt:lpstr>Carbohydrates</vt:lpstr>
      <vt:lpstr>Carbohydrates</vt:lpstr>
      <vt:lpstr>Polysaccharide </vt:lpstr>
      <vt:lpstr>Lipids</vt:lpstr>
      <vt:lpstr>Types of lipids—phospholipid </vt:lpstr>
      <vt:lpstr>Types of lipids—fats</vt:lpstr>
      <vt:lpstr>Unsaturated fatty acids</vt:lpstr>
      <vt:lpstr>Proteins </vt:lpstr>
      <vt:lpstr>Protein structure</vt:lpstr>
      <vt:lpstr>Nucleic Acid</vt:lpstr>
      <vt:lpstr>Review</vt:lpstr>
      <vt:lpstr>Study Time!</vt:lpstr>
      <vt:lpstr>Mnemonic device</vt:lpstr>
    </vt:vector>
  </TitlesOfParts>
  <Company>Ffa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compounds</dc:title>
  <dc:creator>Aj Argueta</dc:creator>
  <cp:lastModifiedBy>Hartfield, Kevin</cp:lastModifiedBy>
  <cp:revision>11</cp:revision>
  <dcterms:created xsi:type="dcterms:W3CDTF">2016-09-29T23:59:31Z</dcterms:created>
  <dcterms:modified xsi:type="dcterms:W3CDTF">2018-02-26T16:51:01Z</dcterms:modified>
</cp:coreProperties>
</file>